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581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ru-RU" sz="100" b="0" i="0" u="sng" strike="noStrike" cap="non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/>
              </a:rPr>
              <a:t>PPT下载</a:t>
            </a:r>
            <a:r>
              <a:rPr lang="ru-RU" sz="1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http://www.1ppt.com/xiazai/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ru-RU" sz="100" b="0" i="0" u="sng" strike="noStrike" cap="non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/>
              </a:rPr>
              <a:t>PPT下载</a:t>
            </a:r>
            <a:r>
              <a:rPr lang="ru-RU" sz="1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http://www.1ppt.com/xiazai/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://arcticfoodtechschool@yandex.ru/" TargetMode="External"/><Relationship Id="rId4" Type="http://schemas.openxmlformats.org/officeDocument/2006/relationships/hyperlink" Target="mailto:proektsosh1@yandex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https://vk.com/club2215083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Google Shape;33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5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СОЗДАЙ СВОЙ КОНЦЕПТ 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НОВОГО </a:t>
            </a:r>
            <a:r>
              <a:rPr lang="ru-RU" sz="4400" b="1" i="0" u="none" strike="noStrike" cap="none" dirty="0" smtClean="0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ПРОДУКТА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29A9CE"/>
                </a:solidFill>
                <a:latin typeface="Arial"/>
                <a:ea typeface="Arial"/>
                <a:cs typeface="Arial"/>
                <a:sym typeface="Arial"/>
              </a:rPr>
              <a:t>для крупнейших предприятий Мурманской области</a:t>
            </a:r>
            <a:endParaRPr sz="2400" b="1" i="0" u="none" strike="noStrike" cap="none" dirty="0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" descr="C:\Users\user\Desktop\АФШ 24\ЛОГОТИПЫ\2023-08-06-12-16-2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5239" y="205419"/>
            <a:ext cx="1473038" cy="819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"/>
          <p:cNvSpPr txBox="1"/>
          <p:nvPr/>
        </p:nvSpPr>
        <p:spPr>
          <a:xfrm>
            <a:off x="307731" y="4709182"/>
            <a:ext cx="792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ПАРТНЁРЫ И ЭКСПЕРТЫ ПРОЕКТА:</a:t>
            </a:r>
            <a:endParaRPr sz="18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"/>
          <p:cNvSpPr txBox="1"/>
          <p:nvPr/>
        </p:nvSpPr>
        <p:spPr>
          <a:xfrm rot="200">
            <a:off x="2276714" y="5893753"/>
            <a:ext cx="5166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май 2024</a:t>
            </a:r>
            <a:endParaRPr sz="2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" descr="C:\Users\user\Desktop\АФШ 24\ЛОГОТИПЫ\Clipped_image_20231102_11515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73070" y="201380"/>
            <a:ext cx="658144" cy="84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5571" y="198963"/>
            <a:ext cx="639716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" descr="C:\Users\user\Desktop\АФШ 24\ЛОГОТИПЫ\Screenshot_20230806_122122_Yandex Start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1792" y="5403371"/>
            <a:ext cx="751875" cy="10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256" y="5630370"/>
            <a:ext cx="683198" cy="64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85632" y="5791074"/>
            <a:ext cx="1249641" cy="4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85934" y="5754655"/>
            <a:ext cx="1340555" cy="51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26489" y="5531096"/>
            <a:ext cx="1015121" cy="8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1053" y="5754655"/>
            <a:ext cx="1747975" cy="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33227" y="5729462"/>
            <a:ext cx="1255579" cy="5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" descr="C:\Users\user\Desktop\АФШ 24\ЛОГОТИПЫ\Screenshot_20231201_200553_Yandex Start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7731" y="5650886"/>
            <a:ext cx="631366" cy="6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АФШ 24\ЛОГОТИПЫ\2024-02-02-10-01-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5828" y="5595826"/>
            <a:ext cx="698821" cy="7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ФШ 24\ЛОГОТИПЫ\2024-02-02-10-00-1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892" y="5601872"/>
            <a:ext cx="1271074" cy="7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АФШ 24\ЛОГОТИПЫ\Screenshot_20240202_100242_Yandex Star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3832" y="5622701"/>
            <a:ext cx="636254" cy="6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Google Shape;324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1381125" y="1609695"/>
            <a:ext cx="4953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ФИНАЛЬНЫЙ ДЕМО-ДЕНЬ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4"/>
          <p:cNvSpPr txBox="1"/>
          <p:nvPr/>
        </p:nvSpPr>
        <p:spPr>
          <a:xfrm>
            <a:off x="1162049" y="2605087"/>
            <a:ext cx="9648826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Представление готового продукта на дегустацию</a:t>
            </a:r>
            <a:endParaRPr/>
          </a:p>
          <a:p>
            <a:pPr marL="0" marR="0" lvl="0" indent="-127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Защита своего концепта перед экспертами </a:t>
            </a:r>
            <a:endParaRPr/>
          </a:p>
          <a:p>
            <a:pPr marL="0" marR="0" lvl="0" indent="-1270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Демонстрация рекламных материалов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 Все финалисты получат подарки от организаторов и предприятий.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Команда-п</a:t>
            </a:r>
            <a:r>
              <a:rPr lang="ru-RU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обедитель получит </a:t>
            </a:r>
            <a:r>
              <a:rPr lang="ru-RU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ценные призы и </a:t>
            </a:r>
            <a:r>
              <a:rPr lang="ru-RU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диплом. 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19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1381125" y="1740578"/>
            <a:ext cx="2007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ЧТО ЭТО?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1381125" y="2548712"/>
            <a:ext cx="970617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Концепт продукта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это инновационная бизнес-идея, содержащая в себе созидательный смысл.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Проще говоря, создание нового продукта, отличающегося по каким-либо признакам и свойствам от аналогов.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Концепт-продукты выпускаются в ограниченном количестве с целью демонстрации общественности.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Google Shape;20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4">
            <a:alphaModFix amt="80000"/>
          </a:blip>
          <a:srcRect/>
          <a:stretch/>
        </p:blipFill>
        <p:spPr>
          <a:xfrm>
            <a:off x="9293938" y="3539633"/>
            <a:ext cx="1744124" cy="172288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5">
            <a:alphaModFix amt="77000"/>
          </a:blip>
          <a:srcRect/>
          <a:stretch/>
        </p:blipFill>
        <p:spPr>
          <a:xfrm>
            <a:off x="6496192" y="3559712"/>
            <a:ext cx="1744124" cy="1744124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6">
            <a:alphaModFix amt="74000"/>
          </a:blip>
          <a:srcRect/>
          <a:stretch/>
        </p:blipFill>
        <p:spPr>
          <a:xfrm>
            <a:off x="3720161" y="3560870"/>
            <a:ext cx="1744116" cy="17016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7">
            <a:alphaModFix amt="78000"/>
          </a:blip>
          <a:srcRect/>
          <a:stretch/>
        </p:blipFill>
        <p:spPr>
          <a:xfrm flipH="1">
            <a:off x="1016915" y="3560870"/>
            <a:ext cx="1651097" cy="17016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2" name="Google Shape;212;p27"/>
          <p:cNvSpPr txBox="1"/>
          <p:nvPr/>
        </p:nvSpPr>
        <p:spPr>
          <a:xfrm flipH="1">
            <a:off x="389558" y="5490964"/>
            <a:ext cx="273367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МЯСО</a:t>
            </a:r>
            <a:endParaRPr sz="18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Продукция из мяса и птицы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 flipH="1">
            <a:off x="3186288" y="5473383"/>
            <a:ext cx="2811862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РЫБА</a:t>
            </a:r>
            <a:endParaRPr sz="18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Продукция из рыбы и морепродуктов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 flipH="1">
            <a:off x="5968473" y="5497394"/>
            <a:ext cx="27995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МОЛОКО</a:t>
            </a:r>
            <a:endParaRPr sz="18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Молочная продукция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8745912" y="5490964"/>
            <a:ext cx="2692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ХЛЕБ</a:t>
            </a:r>
            <a:endParaRPr sz="18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Хлебобулочные и кондитерские изделия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1376190" y="2032732"/>
            <a:ext cx="51764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ПИЩЕВЫЕ НАПРАВЛЕНИЯ: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Google Shape;22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8"/>
          <p:cNvGrpSpPr/>
          <p:nvPr/>
        </p:nvGrpSpPr>
        <p:grpSpPr>
          <a:xfrm>
            <a:off x="1422173" y="2581553"/>
            <a:ext cx="6349088" cy="707830"/>
            <a:chOff x="6988" y="3656"/>
            <a:chExt cx="6895" cy="18276"/>
          </a:xfrm>
        </p:grpSpPr>
        <p:sp>
          <p:nvSpPr>
            <p:cNvPr id="229" name="Google Shape;229;p28"/>
            <p:cNvSpPr txBox="1"/>
            <p:nvPr/>
          </p:nvSpPr>
          <p:spPr>
            <a:xfrm>
              <a:off x="7883" y="3656"/>
              <a:ext cx="6000" cy="18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000" b="1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Прототип продукта</a:t>
              </a:r>
              <a:endPara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000" b="0" i="0" u="none" strike="noStrike" cap="non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Готовый к дегустации продукт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 txBox="1"/>
            <p:nvPr/>
          </p:nvSpPr>
          <p:spPr>
            <a:xfrm>
              <a:off x="6988" y="4310"/>
              <a:ext cx="900" cy="10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2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28"/>
          <p:cNvSpPr txBox="1"/>
          <p:nvPr/>
        </p:nvSpPr>
        <p:spPr>
          <a:xfrm>
            <a:off x="1304925" y="1628745"/>
            <a:ext cx="42130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КОНЦЕПТ ВКЛЮЧАЕТ: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1591894" y="3505199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250915" y="3505199"/>
            <a:ext cx="62327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Дизайн упаковки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Логотип, маркировки, внешняя привлекательность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91894" y="4511159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2250915" y="4505206"/>
            <a:ext cx="78726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Рекламные материалы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Проморолик (вертикальный 20сек или горизонтальный 40сек)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 Макет баннера/билборда</a:t>
            </a:r>
            <a:endParaRPr sz="2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Google Shape;24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 flipH="1">
            <a:off x="5053500" y="2492808"/>
            <a:ext cx="3473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Регистрационный</a:t>
            </a:r>
            <a:endParaRPr sz="20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 flipH="1">
            <a:off x="6394398" y="4417709"/>
            <a:ext cx="20575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Основной</a:t>
            </a:r>
            <a:endParaRPr sz="20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 rot="260" flipH="1">
            <a:off x="7085595" y="5402898"/>
            <a:ext cx="27327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Заключительный</a:t>
            </a:r>
            <a:endParaRPr sz="20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29"/>
          <p:cNvGrpSpPr/>
          <p:nvPr/>
        </p:nvGrpSpPr>
        <p:grpSpPr>
          <a:xfrm>
            <a:off x="1651812" y="2161890"/>
            <a:ext cx="2855715" cy="747324"/>
            <a:chOff x="2427381" y="2059332"/>
            <a:chExt cx="1460500" cy="860425"/>
          </a:xfrm>
        </p:grpSpPr>
        <p:sp>
          <p:nvSpPr>
            <p:cNvPr id="247" name="Google Shape;247;p29"/>
            <p:cNvSpPr/>
            <p:nvPr/>
          </p:nvSpPr>
          <p:spPr>
            <a:xfrm>
              <a:off x="2427381" y="2214907"/>
              <a:ext cx="1460500" cy="704850"/>
            </a:xfrm>
            <a:prstGeom prst="notchedRightArrow">
              <a:avLst>
                <a:gd name="adj1" fmla="val 100000"/>
                <a:gd name="adj2" fmla="val 281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248" name="Google Shape;248;p29"/>
            <p:cNvGrpSpPr/>
            <p:nvPr/>
          </p:nvGrpSpPr>
          <p:grpSpPr>
            <a:xfrm>
              <a:off x="2564541" y="2059332"/>
              <a:ext cx="466716" cy="381000"/>
              <a:chOff x="1271589" y="1657350"/>
              <a:chExt cx="466716" cy="381000"/>
            </a:xfrm>
          </p:grpSpPr>
          <p:sp>
            <p:nvSpPr>
              <p:cNvPr id="249" name="Google Shape;249;p29"/>
              <p:cNvSpPr/>
              <p:nvPr/>
            </p:nvSpPr>
            <p:spPr>
              <a:xfrm>
                <a:off x="1271589" y="1657350"/>
                <a:ext cx="466716" cy="154781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154781" extrusionOk="0">
                    <a:moveTo>
                      <a:pt x="104775" y="0"/>
                    </a:moveTo>
                    <a:lnTo>
                      <a:pt x="485775" y="0"/>
                    </a:lnTo>
                    <a:lnTo>
                      <a:pt x="485775" y="152400"/>
                    </a:lnTo>
                    <a:lnTo>
                      <a:pt x="0" y="154781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1B70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1371600" y="1657350"/>
                <a:ext cx="365760" cy="381000"/>
              </a:xfrm>
              <a:prstGeom prst="rect">
                <a:avLst/>
              </a:prstGeom>
              <a:solidFill>
                <a:srgbClr val="29A9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i="0" u="none" strike="noStrike" cap="none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01</a:t>
                </a: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1" name="Google Shape;251;p29"/>
          <p:cNvGrpSpPr/>
          <p:nvPr/>
        </p:nvGrpSpPr>
        <p:grpSpPr>
          <a:xfrm>
            <a:off x="2197785" y="3142220"/>
            <a:ext cx="2855715" cy="760572"/>
            <a:chOff x="3093294" y="3001341"/>
            <a:chExt cx="1460500" cy="860425"/>
          </a:xfrm>
        </p:grpSpPr>
        <p:sp>
          <p:nvSpPr>
            <p:cNvPr id="252" name="Google Shape;252;p29"/>
            <p:cNvSpPr/>
            <p:nvPr/>
          </p:nvSpPr>
          <p:spPr>
            <a:xfrm>
              <a:off x="3093294" y="3156916"/>
              <a:ext cx="1460500" cy="704850"/>
            </a:xfrm>
            <a:prstGeom prst="notchedRightArrow">
              <a:avLst>
                <a:gd name="adj1" fmla="val 100000"/>
                <a:gd name="adj2" fmla="val 281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253" name="Google Shape;253;p29"/>
            <p:cNvGrpSpPr/>
            <p:nvPr/>
          </p:nvGrpSpPr>
          <p:grpSpPr>
            <a:xfrm>
              <a:off x="3230454" y="3001341"/>
              <a:ext cx="466716" cy="381000"/>
              <a:chOff x="1271589" y="1657350"/>
              <a:chExt cx="466716" cy="381000"/>
            </a:xfrm>
          </p:grpSpPr>
          <p:sp>
            <p:nvSpPr>
              <p:cNvPr id="254" name="Google Shape;254;p29"/>
              <p:cNvSpPr/>
              <p:nvPr/>
            </p:nvSpPr>
            <p:spPr>
              <a:xfrm>
                <a:off x="1271589" y="1657350"/>
                <a:ext cx="466716" cy="154781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154781" extrusionOk="0">
                    <a:moveTo>
                      <a:pt x="104775" y="0"/>
                    </a:moveTo>
                    <a:lnTo>
                      <a:pt x="485775" y="0"/>
                    </a:lnTo>
                    <a:lnTo>
                      <a:pt x="485775" y="152400"/>
                    </a:lnTo>
                    <a:lnTo>
                      <a:pt x="0" y="154781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2931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1371600" y="1657350"/>
                <a:ext cx="365700" cy="381000"/>
              </a:xfrm>
              <a:prstGeom prst="rect">
                <a:avLst/>
              </a:prstGeom>
              <a:solidFill>
                <a:srgbClr val="3E49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i="0" u="none" strike="noStrike" cap="none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02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6" name="Google Shape;256;p29"/>
          <p:cNvSpPr txBox="1"/>
          <p:nvPr/>
        </p:nvSpPr>
        <p:spPr>
          <a:xfrm>
            <a:off x="1368517" y="1328594"/>
            <a:ext cx="34223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ЭТАПЫ и СРОКИ:</a:t>
            </a:r>
            <a:endParaRPr sz="2800" b="0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 flipH="1">
            <a:off x="5690700" y="3344702"/>
            <a:ext cx="2268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Отборочный</a:t>
            </a:r>
            <a:endParaRPr sz="20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29"/>
          <p:cNvGrpSpPr/>
          <p:nvPr/>
        </p:nvGrpSpPr>
        <p:grpSpPr>
          <a:xfrm>
            <a:off x="2834986" y="4141902"/>
            <a:ext cx="2855714" cy="727818"/>
            <a:chOff x="2427381" y="2059332"/>
            <a:chExt cx="1460400" cy="860575"/>
          </a:xfrm>
        </p:grpSpPr>
        <p:sp>
          <p:nvSpPr>
            <p:cNvPr id="259" name="Google Shape;259;p29"/>
            <p:cNvSpPr/>
            <p:nvPr/>
          </p:nvSpPr>
          <p:spPr>
            <a:xfrm>
              <a:off x="2427381" y="2214907"/>
              <a:ext cx="1460400" cy="705000"/>
            </a:xfrm>
            <a:prstGeom prst="notchedRightArrow">
              <a:avLst>
                <a:gd name="adj1" fmla="val 100000"/>
                <a:gd name="adj2" fmla="val 281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260" name="Google Shape;260;p29"/>
            <p:cNvGrpSpPr/>
            <p:nvPr/>
          </p:nvGrpSpPr>
          <p:grpSpPr>
            <a:xfrm>
              <a:off x="2564541" y="2059332"/>
              <a:ext cx="466344" cy="381000"/>
              <a:chOff x="1271589" y="1657350"/>
              <a:chExt cx="466344" cy="3810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1271589" y="1657350"/>
                <a:ext cx="466344" cy="154781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154781" extrusionOk="0">
                    <a:moveTo>
                      <a:pt x="104775" y="0"/>
                    </a:moveTo>
                    <a:lnTo>
                      <a:pt x="485775" y="0"/>
                    </a:lnTo>
                    <a:lnTo>
                      <a:pt x="485775" y="152400"/>
                    </a:lnTo>
                    <a:lnTo>
                      <a:pt x="0" y="154781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1B70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1371600" y="1657350"/>
                <a:ext cx="365700" cy="381000"/>
              </a:xfrm>
              <a:prstGeom prst="rect">
                <a:avLst/>
              </a:prstGeom>
              <a:solidFill>
                <a:srgbClr val="29A9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i="0" u="none" strike="noStrike" cap="none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03</a:t>
                </a: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29"/>
          <p:cNvGrpSpPr/>
          <p:nvPr/>
        </p:nvGrpSpPr>
        <p:grpSpPr>
          <a:xfrm>
            <a:off x="3538684" y="5082408"/>
            <a:ext cx="2855715" cy="803501"/>
            <a:chOff x="3093294" y="3001341"/>
            <a:chExt cx="1460400" cy="860575"/>
          </a:xfrm>
        </p:grpSpPr>
        <p:sp>
          <p:nvSpPr>
            <p:cNvPr id="264" name="Google Shape;264;p29"/>
            <p:cNvSpPr/>
            <p:nvPr/>
          </p:nvSpPr>
          <p:spPr>
            <a:xfrm>
              <a:off x="3093294" y="3156916"/>
              <a:ext cx="1460400" cy="705000"/>
            </a:xfrm>
            <a:prstGeom prst="notchedRightArrow">
              <a:avLst>
                <a:gd name="adj1" fmla="val 100000"/>
                <a:gd name="adj2" fmla="val 281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265" name="Google Shape;265;p29"/>
            <p:cNvGrpSpPr/>
            <p:nvPr/>
          </p:nvGrpSpPr>
          <p:grpSpPr>
            <a:xfrm>
              <a:off x="3230454" y="3001341"/>
              <a:ext cx="466344" cy="381000"/>
              <a:chOff x="1271589" y="1657350"/>
              <a:chExt cx="466344" cy="381000"/>
            </a:xfrm>
          </p:grpSpPr>
          <p:sp>
            <p:nvSpPr>
              <p:cNvPr id="266" name="Google Shape;266;p29"/>
              <p:cNvSpPr/>
              <p:nvPr/>
            </p:nvSpPr>
            <p:spPr>
              <a:xfrm>
                <a:off x="1271589" y="1657350"/>
                <a:ext cx="466344" cy="154781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154781" extrusionOk="0">
                    <a:moveTo>
                      <a:pt x="104775" y="0"/>
                    </a:moveTo>
                    <a:lnTo>
                      <a:pt x="485775" y="0"/>
                    </a:lnTo>
                    <a:lnTo>
                      <a:pt x="485775" y="152400"/>
                    </a:lnTo>
                    <a:lnTo>
                      <a:pt x="0" y="154781"/>
                    </a:ln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2931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1371600" y="1657350"/>
                <a:ext cx="365700" cy="381000"/>
              </a:xfrm>
              <a:prstGeom prst="rect">
                <a:avLst/>
              </a:prstGeom>
              <a:solidFill>
                <a:srgbClr val="3E49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 b="1" i="0" u="none" strike="noStrike" cap="none">
                    <a:solidFill>
                      <a:srgbClr val="FFFFFF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04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8" name="Google Shape;268;p29"/>
          <p:cNvSpPr txBox="1"/>
          <p:nvPr/>
        </p:nvSpPr>
        <p:spPr>
          <a:xfrm rot="260" flipH="1">
            <a:off x="2354967" y="4383993"/>
            <a:ext cx="3968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фев-май 2024</a:t>
            </a:r>
            <a:endParaRPr sz="2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1920001" y="3390542"/>
            <a:ext cx="3473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февраль 2024</a:t>
            </a:r>
            <a:endParaRPr sz="2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 rot="200">
            <a:off x="3019067" y="5366139"/>
            <a:ext cx="389494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май 2024</a:t>
            </a:r>
            <a:endParaRPr sz="2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 flipH="1">
            <a:off x="1365312" y="2419629"/>
            <a:ext cx="3346857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февраль </a:t>
            </a:r>
            <a:r>
              <a:rPr lang="ru-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2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Google Shape;28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1381125" y="1324180"/>
            <a:ext cx="27382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ЧТО ДЕЛАТЬ?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1117634" y="1571380"/>
            <a:ext cx="9121862" cy="64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Собрать команду единомышленников из 3 человек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указанный сроки пройти регистрацию на сайте проекта: </a:t>
            </a:r>
            <a:r>
              <a:rPr lang="ru-RU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proektsosh1@yandex.ru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Присоединиться к телеграм чату проекта: t.me/arctic_foodtech_school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Пройти мастер-класс по генерации идей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Сгенерировать идею будущего концепта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Оформить презентацию из 5 слайдов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Отправить презентацию на эл.почту: </a:t>
            </a:r>
            <a:r>
              <a:rPr lang="ru-RU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http://arcticfoodtechschool@yandex.ru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Дождаться результатов отбора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Google Shape;291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1381125" y="1627815"/>
            <a:ext cx="28793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ЧТО ДАЛЬШЕ?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1123748" y="2490787"/>
            <a:ext cx="9810951" cy="417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Установочная сессия (открытие проекта).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Знакомство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представителями бизнеса, экспертами и менторами от Мурманского арктического университета </a:t>
            </a:r>
            <a:endParaRPr/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Обучающие мастер-классы </a:t>
            </a:r>
            <a:endParaRPr/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Геймификация образования</a:t>
            </a:r>
            <a:endParaRPr/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Занятия и эксперименты в лабораториях кафедры «Технологии пищевых производств» МАУ</a:t>
            </a:r>
            <a:endParaRPr sz="20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2" name="Google Shape;302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1304723" y="1208715"/>
            <a:ext cx="6026009" cy="5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ОБУЧАЮЩИЕ МАСТЕР-КЛАССЫ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1123749" y="1896774"/>
            <a:ext cx="9121862" cy="706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по генерации идей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Тест-драйв сенсорной чувствительности вкусовых рецепторов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по проверке гипотез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Занятия по органолептическим свойствам и составу продуктов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по дизайну упаковки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по расчёту стоимости продуктов на полке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Эксперименты в лабораториях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МАУ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dirty="0" smtClean="0">
                <a:solidFill>
                  <a:schemeClr val="dk1"/>
                </a:solidFill>
              </a:rPr>
              <a:t>Дегустация образцов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по рекламе и продвижению продуктов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МК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презентации и ораторскому мастерству</a:t>
            </a:r>
            <a:endParaRPr/>
          </a:p>
          <a:p>
            <a:pPr marL="2857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299" y="0"/>
            <a:ext cx="6812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Google Shape;313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1381125" y="1333020"/>
            <a:ext cx="6199133" cy="5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3E497B"/>
                </a:solidFill>
                <a:latin typeface="Arial"/>
                <a:ea typeface="Arial"/>
                <a:cs typeface="Arial"/>
                <a:sym typeface="Arial"/>
              </a:rPr>
              <a:t>ГЕЙМИФИКАЦИЯ ОБРАЗОВАНИЯ</a:t>
            </a:r>
            <a:endParaRPr sz="2800" b="1" i="0" u="none" strike="noStrike" cap="none">
              <a:solidFill>
                <a:srgbClr val="3E49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 txBox="1"/>
          <p:nvPr/>
        </p:nvSpPr>
        <p:spPr>
          <a:xfrm>
            <a:off x="953958" y="2073498"/>
            <a:ext cx="9458526" cy="62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Зарабатывай баллы рейтинга. В финале они будут суммироваться с баллами экспертов.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Пиши еженедельные посты в группе ВК проекта </a:t>
            </a:r>
            <a:r>
              <a:rPr lang="ru-RU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https://vk.com/club221508390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привлекай аудиторию для голосования за твой пост (лайки будут конвертироваться в баллы рейтинга)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Участвуй в онлайн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квизах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(ссылки будут размещаться в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телеграм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чате)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Победители рейтинга недели будут получать подарки с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мерчем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«Арктической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фудтех-школы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:\Users\user\Desktop\АФШ 24\ЛОГОТИПЫ\логотип арктик фудтех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9" y="216868"/>
            <a:ext cx="880167" cy="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esktop\АФШ 24\ЛОГОТИПЫ\логотип арктик фудтех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583" y="276554"/>
            <a:ext cx="1813896" cy="5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www.jpppt.com">
  <a:themeElements>
    <a:clrScheme name="自定义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62A5"/>
      </a:accent1>
      <a:accent2>
        <a:srgbClr val="69C6E1"/>
      </a:accent2>
      <a:accent3>
        <a:srgbClr val="5362A5"/>
      </a:accent3>
      <a:accent4>
        <a:srgbClr val="69C6E1"/>
      </a:accent4>
      <a:accent5>
        <a:srgbClr val="5362A5"/>
      </a:accent5>
      <a:accent6>
        <a:srgbClr val="69C6E1"/>
      </a:accent6>
      <a:hlink>
        <a:srgbClr val="5362A5"/>
      </a:hlink>
      <a:folHlink>
        <a:srgbClr val="69C6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自定义 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62A5"/>
      </a:accent1>
      <a:accent2>
        <a:srgbClr val="69C6E1"/>
      </a:accent2>
      <a:accent3>
        <a:srgbClr val="5362A5"/>
      </a:accent3>
      <a:accent4>
        <a:srgbClr val="69C6E1"/>
      </a:accent4>
      <a:accent5>
        <a:srgbClr val="5362A5"/>
      </a:accent5>
      <a:accent6>
        <a:srgbClr val="69C6E1"/>
      </a:accent6>
      <a:hlink>
        <a:srgbClr val="5362A5"/>
      </a:hlink>
      <a:folHlink>
        <a:srgbClr val="69C6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397</Words>
  <PresentationFormat>Произвольный</PresentationFormat>
  <Paragraphs>110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1_www.jpppt.com</vt:lpstr>
      <vt:lpstr>www.jpppt.com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бос</cp:lastModifiedBy>
  <cp:revision>4</cp:revision>
  <dcterms:modified xsi:type="dcterms:W3CDTF">2024-02-07T19:51:00Z</dcterms:modified>
</cp:coreProperties>
</file>